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6"/>
  </p:sldMasterIdLst>
  <p:notesMasterIdLst>
    <p:notesMasterId r:id="rId52"/>
  </p:notesMasterIdLst>
  <p:handoutMasterIdLst>
    <p:handoutMasterId r:id="rId53"/>
  </p:handoutMasterIdLst>
  <p:sldIdLst>
    <p:sldId id="263" r:id="rId7"/>
    <p:sldId id="364" r:id="rId8"/>
    <p:sldId id="347" r:id="rId9"/>
    <p:sldId id="363" r:id="rId10"/>
    <p:sldId id="389" r:id="rId11"/>
    <p:sldId id="420" r:id="rId12"/>
    <p:sldId id="423" r:id="rId13"/>
    <p:sldId id="421" r:id="rId14"/>
    <p:sldId id="413" r:id="rId15"/>
    <p:sldId id="414" r:id="rId16"/>
    <p:sldId id="422" r:id="rId17"/>
    <p:sldId id="417" r:id="rId18"/>
    <p:sldId id="397" r:id="rId19"/>
    <p:sldId id="418" r:id="rId20"/>
    <p:sldId id="398" r:id="rId21"/>
    <p:sldId id="419" r:id="rId22"/>
    <p:sldId id="438" r:id="rId23"/>
    <p:sldId id="435" r:id="rId24"/>
    <p:sldId id="436" r:id="rId25"/>
    <p:sldId id="434" r:id="rId26"/>
    <p:sldId id="400" r:id="rId27"/>
    <p:sldId id="401" r:id="rId28"/>
    <p:sldId id="439" r:id="rId29"/>
    <p:sldId id="440" r:id="rId30"/>
    <p:sldId id="437" r:id="rId31"/>
    <p:sldId id="425" r:id="rId32"/>
    <p:sldId id="404" r:id="rId33"/>
    <p:sldId id="405" r:id="rId34"/>
    <p:sldId id="406" r:id="rId35"/>
    <p:sldId id="407" r:id="rId36"/>
    <p:sldId id="441" r:id="rId37"/>
    <p:sldId id="415" r:id="rId38"/>
    <p:sldId id="426" r:id="rId39"/>
    <p:sldId id="409" r:id="rId40"/>
    <p:sldId id="428" r:id="rId41"/>
    <p:sldId id="429" r:id="rId42"/>
    <p:sldId id="430" r:id="rId43"/>
    <p:sldId id="431" r:id="rId44"/>
    <p:sldId id="416" r:id="rId45"/>
    <p:sldId id="432" r:id="rId46"/>
    <p:sldId id="433" r:id="rId47"/>
    <p:sldId id="442" r:id="rId48"/>
    <p:sldId id="427" r:id="rId49"/>
    <p:sldId id="443" r:id="rId50"/>
    <p:sldId id="412" r:id="rId51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Maven Pro" pitchFamily="2" charset="0"/>
      <p:regular r:id="rId58"/>
      <p:bold r:id="rId59"/>
    </p:embeddedFont>
    <p:embeddedFont>
      <p:font typeface="Microsoft YaHei Light" panose="020B0502040204020203" pitchFamily="34" charset="-122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o Jerry" initials="lJ" lastIdx="1" clrIdx="0">
    <p:extLst>
      <p:ext uri="{19B8F6BF-5375-455C-9EA6-DF929625EA0E}">
        <p15:presenceInfo xmlns:p15="http://schemas.microsoft.com/office/powerpoint/2012/main" userId="d74eb37491c333c9" providerId="Windows Live"/>
      </p:ext>
    </p:extLst>
  </p:cmAuthor>
  <p:cmAuthor id="2" name="Jerry Luo" initials="JL" lastIdx="2" clrIdx="1">
    <p:extLst>
      <p:ext uri="{19B8F6BF-5375-455C-9EA6-DF929625EA0E}">
        <p15:presenceInfo xmlns:p15="http://schemas.microsoft.com/office/powerpoint/2012/main" userId="Jerry Lu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EDF"/>
    <a:srgbClr val="D9D9D9"/>
    <a:srgbClr val="D84D49"/>
    <a:srgbClr val="CC4141"/>
    <a:srgbClr val="F3F3F3"/>
    <a:srgbClr val="FFA3A3"/>
    <a:srgbClr val="CC4542"/>
    <a:srgbClr val="3399FF"/>
    <a:srgbClr val="A9AAA9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79916" autoAdjust="0"/>
  </p:normalViewPr>
  <p:slideViewPr>
    <p:cSldViewPr snapToGrid="0">
      <p:cViewPr varScale="1">
        <p:scale>
          <a:sx n="77" d="100"/>
          <a:sy n="77" d="100"/>
        </p:scale>
        <p:origin x="1517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5" Type="http://schemas.openxmlformats.org/officeDocument/2006/relationships/customXml" Target="../customXml/item5.xml"/><Relationship Id="rId61" Type="http://schemas.openxmlformats.org/officeDocument/2006/relationships/commentAuthors" Target="commentAuthor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6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4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18/12/2020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2548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290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004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062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0585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4063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2974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27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94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1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5270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09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3163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2361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9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08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54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49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8939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8613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752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97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378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27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9954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14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0365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3478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7554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85935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542414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455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65176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79515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7061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84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4872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85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6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3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13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83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IHostedService</a:t>
            </a:r>
            <a:r>
              <a:rPr lang="zh-CN" altLang="en-US" b="1" dirty="0"/>
              <a:t>是一个接口</a:t>
            </a:r>
            <a:r>
              <a:rPr lang="en-US" altLang="zh-CN" b="1" dirty="0"/>
              <a:t>, </a:t>
            </a:r>
            <a:r>
              <a:rPr lang="zh-CN" altLang="en-US" b="1" dirty="0"/>
              <a:t>包含了</a:t>
            </a:r>
            <a:r>
              <a:rPr lang="en-US" dirty="0" err="1"/>
              <a:t>StartAsync</a:t>
            </a:r>
            <a:r>
              <a:rPr lang="zh-CN" altLang="en-US" dirty="0"/>
              <a:t>和</a:t>
            </a:r>
            <a:r>
              <a:rPr lang="en-US" dirty="0" err="1"/>
              <a:t>StopAsync</a:t>
            </a:r>
            <a:r>
              <a:rPr lang="zh-CN" altLang="en-US" dirty="0"/>
              <a:t>两个方法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依赖注入</a:t>
            </a:r>
            <a:r>
              <a:rPr lang="en-US" altLang="zh-CN" dirty="0"/>
              <a:t>: </a:t>
            </a:r>
            <a:r>
              <a:rPr lang="en-US" dirty="0" err="1"/>
              <a:t>services.AddHostedService</a:t>
            </a:r>
            <a:r>
              <a:rPr lang="en-US" dirty="0"/>
              <a:t>&lt;T&gt;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实现在</a:t>
            </a:r>
            <a:r>
              <a:rPr lang="en-US" altLang="zh-CN" dirty="0"/>
              <a:t>Asp.net Core</a:t>
            </a:r>
            <a:r>
              <a:rPr lang="zh-CN" altLang="en-US" dirty="0"/>
              <a:t>应用中托管后台任务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注意</a:t>
            </a:r>
            <a:r>
              <a:rPr lang="en-US" altLang="zh-CN" dirty="0"/>
              <a:t>: </a:t>
            </a:r>
            <a:r>
              <a:rPr lang="zh-CN" altLang="en-US" dirty="0"/>
              <a:t>这里的</a:t>
            </a:r>
            <a:r>
              <a:rPr lang="en-US" altLang="zh-CN" dirty="0"/>
              <a:t>Asp.net Core</a:t>
            </a:r>
            <a:r>
              <a:rPr lang="zh-CN" altLang="en-US" dirty="0"/>
              <a:t>应用就是任务运行的容器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35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112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AU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 Light" panose="020B0502040204020203" pitchFamily="34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Microsoft YaHei Light" panose="020B0502040204020203" pitchFamily="34" charset="-122"/>
              </a:defRPr>
            </a:lvl1pPr>
          </a:lstStyle>
          <a:p>
            <a:r>
              <a:rPr lang="en-AU" dirty="0"/>
              <a:t>Join the Conversation #TwitterTag @AdamCogan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jerryluo@ssw.com.a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jerryluo5799" TargetMode="External"/><Relationship Id="rId4" Type="http://schemas.openxmlformats.org/officeDocument/2006/relationships/hyperlink" Target="http://fireusergroup.com/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zh-cn/dotnet/api/microsoft.extensions.hosting.ihostedservi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92" y="5445761"/>
            <a:ext cx="1748909" cy="931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D51CCB-BD81-409E-861B-91454041189C}"/>
              </a:ext>
            </a:extLst>
          </p:cNvPr>
          <p:cNvSpPr/>
          <p:nvPr/>
        </p:nvSpPr>
        <p:spPr>
          <a:xfrm>
            <a:off x="5028701" y="5511298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Microsoft YaHei Light" panose="020B0502040204020203" pitchFamily="34" charset="-122"/>
              </a:rPr>
              <a:t>智鹏瑞尔软件（杭州）有限公司</a:t>
            </a:r>
            <a:endParaRPr lang="en-AU" sz="2000" dirty="0">
              <a:latin typeface="Microsoft YaHei Light" panose="020B0502040204020203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DB4C6C-8E60-4AF1-92FA-F1F3E1BFBF28}"/>
              </a:ext>
            </a:extLst>
          </p:cNvPr>
          <p:cNvSpPr/>
          <p:nvPr/>
        </p:nvSpPr>
        <p:spPr>
          <a:xfrm>
            <a:off x="5518514" y="5956254"/>
            <a:ext cx="2818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Microsoft YaHei Light" panose="020B0502040204020203" pitchFamily="34" charset="-122"/>
              </a:rPr>
              <a:t>骆姜斌 </a:t>
            </a:r>
            <a:r>
              <a:rPr lang="en-US" altLang="zh-CN" sz="1600" dirty="0" err="1">
                <a:latin typeface="Microsoft YaHei Light" panose="020B0502040204020203" pitchFamily="34" charset="-122"/>
                <a:hlinkClick r:id="rId4"/>
              </a:rPr>
              <a:t>jerryluo</a:t>
            </a:r>
            <a:r>
              <a:rPr lang="en-AU" sz="1600" dirty="0">
                <a:latin typeface="Microsoft YaHei Light" panose="020B0502040204020203" pitchFamily="34" charset="-122"/>
                <a:hlinkClick r:id="rId4"/>
              </a:rPr>
              <a:t>@ssw.com.au</a:t>
            </a:r>
            <a:endParaRPr lang="en-AU" sz="1600" dirty="0">
              <a:latin typeface="Microsoft YaHei Light" panose="020B0502040204020203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965B0B-DC53-4CDB-AF56-ED0568D2998B}"/>
              </a:ext>
            </a:extLst>
          </p:cNvPr>
          <p:cNvSpPr/>
          <p:nvPr/>
        </p:nvSpPr>
        <p:spPr>
          <a:xfrm>
            <a:off x="591312" y="2644170"/>
            <a:ext cx="11009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ASP.NET Core </a:t>
            </a:r>
            <a:r>
              <a:rPr lang="zh-CN" altLang="en-US" sz="4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高级功能托管服务</a:t>
            </a:r>
            <a:endParaRPr lang="en-AU" sz="48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07A03D-183B-4E14-996C-821D854D0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66" y="95250"/>
            <a:ext cx="10563668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26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zh-CN" altLang="en-US" b="1" dirty="0"/>
              <a:t>如何使用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771A52-D40D-4776-8BC1-19EDBF802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01" y="1358537"/>
            <a:ext cx="8707188" cy="245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47441C-E8F1-4093-A42F-34298DCB3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01" y="3973909"/>
            <a:ext cx="11324947" cy="20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7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B3014-CA50-4107-A59F-792D8D727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9896"/>
            <a:ext cx="9951609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1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en-US" b="1" dirty="0" err="1"/>
              <a:t>IHostedService</a:t>
            </a:r>
            <a:r>
              <a:rPr lang="zh-CN" altLang="en-US" b="1" dirty="0"/>
              <a:t>如何工作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F4E6E-2F6D-40B2-BCE3-B8BB7D9CA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92" y="1451225"/>
            <a:ext cx="11634415" cy="48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B38CC-0F88-4C70-817D-531E44352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52" y="3175858"/>
            <a:ext cx="10993856" cy="260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D6C2FB-8595-4AE0-901C-9DACEB3F1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66" y="488905"/>
            <a:ext cx="10991242" cy="21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64D25-F28A-4D45-94CA-7675918DB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69" y="239878"/>
            <a:ext cx="5338004" cy="6298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109F11-79C2-49DB-8750-B08486618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451" y="239878"/>
            <a:ext cx="5670778" cy="62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en-US" b="1" dirty="0" err="1"/>
              <a:t>IHostedService</a:t>
            </a:r>
            <a:r>
              <a:rPr lang="zh-CN" altLang="en-US" b="1" dirty="0"/>
              <a:t>注意事项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75FEF0-1526-4759-804D-523BB066DD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3" y="1626013"/>
            <a:ext cx="10600898" cy="48646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尽量将长时间的阻塞操作放在</a:t>
            </a:r>
            <a:r>
              <a:rPr lang="en-US" dirty="0" err="1"/>
              <a:t>StartAsync</a:t>
            </a:r>
            <a:r>
              <a:rPr lang="zh-CN" altLang="en-US" dirty="0"/>
              <a:t>之外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除非你希望执行完</a:t>
            </a:r>
            <a:r>
              <a:rPr lang="en-US" dirty="0" err="1"/>
              <a:t>StartAsync</a:t>
            </a:r>
            <a:r>
              <a:rPr lang="zh-CN" altLang="en-US" dirty="0"/>
              <a:t>后</a:t>
            </a:r>
            <a:r>
              <a:rPr lang="en-US" altLang="zh-CN" dirty="0"/>
              <a:t>, </a:t>
            </a:r>
            <a:r>
              <a:rPr lang="zh-CN" altLang="en-US" dirty="0"/>
              <a:t>才启动你的应用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例如</a:t>
            </a:r>
            <a:r>
              <a:rPr lang="en-US" altLang="zh-CN" dirty="0"/>
              <a:t>: </a:t>
            </a:r>
            <a:r>
              <a:rPr lang="zh-CN" altLang="en-US" dirty="0"/>
              <a:t>数据库迁移、更新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245D3-3B51-481E-A58D-9706C56B2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55831"/>
            <a:ext cx="4743450" cy="1581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6419F-E101-46C2-BBC7-9833629C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49" y="2555831"/>
            <a:ext cx="6183196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9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IHostedService</a:t>
            </a:r>
            <a:r>
              <a:rPr lang="zh-CN" altLang="en-US" b="1" dirty="0"/>
              <a:t>的优点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459E2-C163-4F14-A583-A6134FF99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0"/>
            <a:ext cx="10600898" cy="48646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可以完全控制任务启动和任务停止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6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类比案例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459E2-C163-4F14-A583-A6134FF99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0"/>
            <a:ext cx="10600898" cy="48646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手工制作巧克力礼品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原料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制作方法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盛放的容器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精美的包装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0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1894971"/>
            <a:ext cx="10686196" cy="132172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err="1"/>
              <a:t>IHostedService</a:t>
            </a:r>
            <a:br>
              <a:rPr lang="en-US" b="1" dirty="0"/>
            </a:br>
            <a:br>
              <a:rPr lang="en-US" b="1" dirty="0"/>
            </a:br>
            <a:r>
              <a:rPr lang="zh-CN" altLang="en-US" dirty="0"/>
              <a:t>原料  </a:t>
            </a:r>
            <a:r>
              <a:rPr lang="en-US" altLang="zh-CN" b="1" dirty="0"/>
              <a:t>+ </a:t>
            </a:r>
            <a:r>
              <a:rPr lang="zh-CN" altLang="en-US" dirty="0"/>
              <a:t>容器 </a:t>
            </a:r>
            <a:r>
              <a:rPr lang="en-US" altLang="zh-CN" dirty="0"/>
              <a:t>(Web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3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DF4CAA-9D11-4422-B428-D01A469F2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899717"/>
          </a:xfrm>
        </p:spPr>
        <p:txBody>
          <a:bodyPr>
            <a:normAutofit/>
          </a:bodyPr>
          <a:lstStyle/>
          <a:p>
            <a:r>
              <a:rPr lang="zh-CN" altLang="en-US" b="1" dirty="0"/>
              <a:t>我是谁</a:t>
            </a:r>
            <a:r>
              <a:rPr lang="en-US" altLang="zh-CN" b="1" dirty="0"/>
              <a:t>?</a:t>
            </a:r>
            <a:endParaRPr lang="en-US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8198B5-CBAB-4BF8-9A04-E6F6295F3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A702F04-A6E4-4A40-BFB1-AF4A4E2B5B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52902" y="6356350"/>
            <a:ext cx="10686196" cy="36512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38F41A-E7BA-4559-AD2D-68204E28A855}"/>
              </a:ext>
            </a:extLst>
          </p:cNvPr>
          <p:cNvSpPr/>
          <p:nvPr/>
        </p:nvSpPr>
        <p:spPr>
          <a:xfrm>
            <a:off x="752902" y="1720840"/>
            <a:ext cx="10686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14171A"/>
                </a:solidFill>
                <a:latin typeface="Maven Pro"/>
              </a:rPr>
            </a:br>
            <a:endParaRPr lang="en-US" dirty="0">
              <a:latin typeface="Microsoft YaHei Light" panose="020B0502040204020203" pitchFamily="34" charset="-122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47B0B6-1C24-47A6-AA4A-74070CFCC2DD}"/>
              </a:ext>
            </a:extLst>
          </p:cNvPr>
          <p:cNvSpPr txBox="1">
            <a:spLocks/>
          </p:cNvSpPr>
          <p:nvPr/>
        </p:nvSpPr>
        <p:spPr>
          <a:xfrm>
            <a:off x="-621804" y="1198836"/>
            <a:ext cx="10600898" cy="5089252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Tx/>
              <a:buChar char="-"/>
            </a:pPr>
            <a:endParaRPr lang="en-AU" sz="49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685800" indent="-685800">
              <a:buFontTx/>
              <a:buChar char="-"/>
            </a:pPr>
            <a:endParaRPr lang="en-AU" sz="49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685800" indent="-685800">
              <a:buFontTx/>
              <a:buChar char="-"/>
            </a:pPr>
            <a:endParaRPr lang="en-AU" sz="49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AU" sz="49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AU" sz="6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sz="2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sz="2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3057E6C-4BC4-4DD4-BC63-45FD97EB0710}"/>
              </a:ext>
            </a:extLst>
          </p:cNvPr>
          <p:cNvSpPr txBox="1">
            <a:spLocks/>
          </p:cNvSpPr>
          <p:nvPr/>
        </p:nvSpPr>
        <p:spPr>
          <a:xfrm>
            <a:off x="667604" y="1267097"/>
            <a:ext cx="10600898" cy="4864607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SSW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中国的高级软件架构师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/>
              </a:rPr>
              <a:t>Fire User Group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常驻讲师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2017 </a:t>
            </a:r>
            <a:r>
              <a:rPr lang="ja-JP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年成立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位于杭州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每月都会举办线上线下的分享活动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5"/>
              </a:rPr>
              <a:t>github.com/jerryluo5799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8BD3B1A-9D51-47D4-8073-D6B1DECFD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68" y="535026"/>
            <a:ext cx="4396965" cy="43969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E99CF6-5011-49CE-9DEE-91B9F843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40" y="3444126"/>
            <a:ext cx="1208122" cy="120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560D6F-0F9B-4D52-A12A-94373165D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548" y="3444126"/>
            <a:ext cx="1208122" cy="120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8DB3E-AAF0-47ED-85F5-8A998D6CF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4893" y="3430519"/>
            <a:ext cx="1197340" cy="12037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E7B85E-24F2-408A-82F7-D2D74E76E955}"/>
              </a:ext>
            </a:extLst>
          </p:cNvPr>
          <p:cNvSpPr/>
          <p:nvPr/>
        </p:nvSpPr>
        <p:spPr>
          <a:xfrm>
            <a:off x="6474366" y="4729129"/>
            <a:ext cx="18110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</a:t>
            </a:r>
            <a:r>
              <a:rPr lang="ja-JP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站主页</a:t>
            </a:r>
          </a:p>
          <a:p>
            <a:br>
              <a:rPr lang="ja-JP" altLang="en-US" dirty="0">
                <a:solidFill>
                  <a:srgbClr val="A9A9A9"/>
                </a:solidFill>
                <a:latin typeface="Microsoft YaHei Light" panose="020B0502040204020203" pitchFamily="34" charset="-122"/>
              </a:rPr>
            </a:br>
            <a:endParaRPr lang="en-US" dirty="0">
              <a:latin typeface="Microsoft YaHei Light" panose="020B0502040204020203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90364D-3B13-4E86-AA70-3118FEC6208C}"/>
              </a:ext>
            </a:extLst>
          </p:cNvPr>
          <p:cNvSpPr/>
          <p:nvPr/>
        </p:nvSpPr>
        <p:spPr>
          <a:xfrm>
            <a:off x="8028215" y="4747564"/>
            <a:ext cx="18110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微信公众号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6E3ED4-676D-4958-8607-09890ABCC17D}"/>
              </a:ext>
            </a:extLst>
          </p:cNvPr>
          <p:cNvSpPr/>
          <p:nvPr/>
        </p:nvSpPr>
        <p:spPr>
          <a:xfrm>
            <a:off x="9628028" y="4751927"/>
            <a:ext cx="18110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微信互动群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4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2555831"/>
            <a:ext cx="10686196" cy="1321720"/>
          </a:xfrm>
        </p:spPr>
        <p:txBody>
          <a:bodyPr anchor="ctr"/>
          <a:lstStyle/>
          <a:p>
            <a:pPr algn="ctr"/>
            <a:r>
              <a:rPr lang="en-US" b="1" dirty="0" err="1"/>
              <a:t>BackgroundService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4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414" y="205836"/>
            <a:ext cx="10686196" cy="79086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什么是</a:t>
            </a:r>
            <a:r>
              <a:rPr lang="en-US" b="1" dirty="0" err="1"/>
              <a:t>BackgroundService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75FEF0-1526-4759-804D-523BB066DD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487" y="1019652"/>
            <a:ext cx="10600898" cy="48646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.NET Core 2.1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这是一个抽象类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实现了</a:t>
            </a:r>
            <a:r>
              <a:rPr lang="en-US" dirty="0" err="1"/>
              <a:t>IHostedService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ExecuteAsync</a:t>
            </a:r>
            <a:r>
              <a:rPr lang="ja-JP" altLang="en-US" dirty="0"/>
              <a:t>抽象方法</a:t>
            </a:r>
            <a:endParaRPr lang="en-US" altLang="ja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F8F73-FC18-46BF-BFA6-C7EFCF17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276" y="205836"/>
            <a:ext cx="537010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667E6-C790-46A7-BBB8-4B0E8789B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021" y="123825"/>
            <a:ext cx="9181957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BackgroundService</a:t>
            </a:r>
            <a:r>
              <a:rPr lang="zh-CN" altLang="en-US" b="1" dirty="0"/>
              <a:t>的优点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459E2-C163-4F14-A583-A6134FF99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0"/>
            <a:ext cx="10600898" cy="48646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可以快速的实现后台任务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不会阻塞应用启动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除非重写</a:t>
            </a:r>
            <a:r>
              <a:rPr lang="en-US" altLang="zh-CN" dirty="0" err="1"/>
              <a:t>StartAsync</a:t>
            </a:r>
            <a:endParaRPr lang="ja-JP" alt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8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BackgroundService</a:t>
            </a:r>
            <a:r>
              <a:rPr lang="zh-CN" altLang="en-US" b="1" dirty="0"/>
              <a:t>的缺点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459E2-C163-4F14-A583-A6134FF99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0"/>
            <a:ext cx="10600898" cy="48646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不适合占用资源多的后台任务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不适合实现太多的后台任务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Web</a:t>
            </a:r>
            <a:r>
              <a:rPr lang="zh-CN" altLang="en-US" dirty="0"/>
              <a:t>应用水平扩展时会遇到幂等性问题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1894971"/>
            <a:ext cx="10686196" cy="132172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 err="1"/>
              <a:t>BackgroundService</a:t>
            </a:r>
            <a:br>
              <a:rPr lang="en-US" b="1" dirty="0"/>
            </a:br>
            <a:br>
              <a:rPr lang="en-US" b="1" dirty="0"/>
            </a:br>
            <a:r>
              <a:rPr lang="zh-CN" altLang="en-US" dirty="0"/>
              <a:t>原料 </a:t>
            </a:r>
            <a:r>
              <a:rPr lang="en-US" altLang="zh-CN" dirty="0"/>
              <a:t>+ </a:t>
            </a:r>
            <a:r>
              <a:rPr lang="zh-CN" altLang="en-US" dirty="0"/>
              <a:t>制作方法 </a:t>
            </a:r>
            <a:r>
              <a:rPr lang="en-US" altLang="zh-CN" b="1" dirty="0"/>
              <a:t>+ </a:t>
            </a:r>
            <a:r>
              <a:rPr lang="zh-CN" altLang="en-US" dirty="0"/>
              <a:t>容器 </a:t>
            </a:r>
            <a:r>
              <a:rPr lang="en-US" altLang="zh-CN" dirty="0"/>
              <a:t>(Web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14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2555831"/>
            <a:ext cx="10686196" cy="1321720"/>
          </a:xfrm>
        </p:spPr>
        <p:txBody>
          <a:bodyPr anchor="ctr"/>
          <a:lstStyle/>
          <a:p>
            <a:pPr algn="ctr"/>
            <a:r>
              <a:rPr lang="en-US" altLang="zh-CN" b="1" dirty="0"/>
              <a:t>Worker Service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zh-CN" altLang="en-US" b="1" dirty="0"/>
              <a:t>什么是</a:t>
            </a:r>
            <a:r>
              <a:rPr lang="en-US" b="1" dirty="0" err="1"/>
              <a:t>WorkerService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75FEF0-1526-4759-804D-523BB066DD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3" y="1626013"/>
            <a:ext cx="10600898" cy="486460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.NET Core 3.0 </a:t>
            </a:r>
            <a:r>
              <a:rPr lang="zh-CN" altLang="en-US" dirty="0"/>
              <a:t>新增的控制台应用的模板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实现</a:t>
            </a:r>
            <a:r>
              <a:rPr lang="en-US" altLang="zh-CN" dirty="0" err="1"/>
              <a:t>Ihost</a:t>
            </a:r>
            <a:r>
              <a:rPr lang="en-US" altLang="zh-CN" dirty="0"/>
              <a:t>, </a:t>
            </a:r>
            <a:r>
              <a:rPr lang="zh-CN" altLang="en-US" dirty="0"/>
              <a:t>与</a:t>
            </a:r>
            <a:r>
              <a:rPr lang="en-US" altLang="zh-CN" dirty="0" err="1"/>
              <a:t>I</a:t>
            </a:r>
            <a:r>
              <a:rPr lang="en-US" dirty="0" err="1"/>
              <a:t>WebHost</a:t>
            </a:r>
            <a:r>
              <a:rPr lang="zh-CN" altLang="en-US" dirty="0"/>
              <a:t>有相似的基础功能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也可以使用</a:t>
            </a:r>
            <a:r>
              <a:rPr lang="en-US" dirty="0"/>
              <a:t>Configuration, Dependency Injection, Logging </a:t>
            </a:r>
            <a:r>
              <a:rPr lang="zh-CN" altLang="en-US" dirty="0"/>
              <a:t>等</a:t>
            </a:r>
            <a:r>
              <a:rPr lang="en-US" dirty="0"/>
              <a:t>.</a:t>
            </a:r>
          </a:p>
          <a:p>
            <a:pPr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/>
              <a:t>将一个</a:t>
            </a:r>
            <a:r>
              <a:rPr lang="en-US" altLang="zh-CN" sz="3200" dirty="0"/>
              <a:t>Worker</a:t>
            </a:r>
            <a:r>
              <a:rPr lang="zh-CN" altLang="en-US" sz="3200" dirty="0"/>
              <a:t>类注册为一个托管服务</a:t>
            </a:r>
            <a:endParaRPr lang="en-US" altLang="zh-CN" sz="3200" dirty="0"/>
          </a:p>
          <a:p>
            <a:pPr lvl="2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600" dirty="0"/>
          </a:p>
          <a:p>
            <a:pPr lvl="1"/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009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B5807C7-3752-4189-BA41-21DE595B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827436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38FBB6-6895-47CE-877E-89B515E87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39" y="1194816"/>
            <a:ext cx="10039922" cy="55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60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en-US" altLang="zh-CN" b="1" dirty="0"/>
              <a:t>Demo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1CFC-EE5D-4F77-8368-0BB7E72F8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67" y="1763543"/>
            <a:ext cx="10781865" cy="26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3">
            <a:extLst>
              <a:ext uri="{FF2B5EF4-FFF2-40B4-BE49-F238E27FC236}">
                <a16:creationId xmlns:a16="http://schemas.microsoft.com/office/drawing/2014/main" id="{BB3C94BF-4901-4F0E-88B1-67175092151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>
          <a:xfrm>
            <a:off x="0" y="54592"/>
            <a:ext cx="12192000" cy="6803408"/>
          </a:xfrm>
          <a:prstGeom prst="rect">
            <a:avLst/>
          </a:prstGeom>
        </p:spPr>
      </p:pic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3007899-BD9D-42B9-BAC3-6E442AC8AA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020" y="4036048"/>
            <a:ext cx="6923689" cy="703713"/>
          </a:xfrm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610AD14-F08D-4FB9-9C7E-B9789AFE4F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22" y="3182189"/>
            <a:ext cx="6923964" cy="703712"/>
          </a:xfrm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zh-CN" altLang="en-US" dirty="0"/>
              <a:t>深入介绍</a:t>
            </a:r>
            <a:endParaRPr lang="en-US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E151060B-5EAB-433E-9935-D418DE8536DC}"/>
              </a:ext>
            </a:extLst>
          </p:cNvPr>
          <p:cNvSpPr txBox="1">
            <a:spLocks/>
          </p:cNvSpPr>
          <p:nvPr/>
        </p:nvSpPr>
        <p:spPr>
          <a:xfrm>
            <a:off x="5268021" y="2363312"/>
            <a:ext cx="6923964" cy="70371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vert="horz" wrap="square" lIns="180000" tIns="46800" rIns="180000" bIns="46800" rtlCol="0" anchor="ctr">
            <a:norm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indent="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有哪些可选方案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F624393A-6AB2-4A34-ACF2-08CE4766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/>
          <a:lstStyle/>
          <a:p>
            <a:r>
              <a:rPr lang="en-AU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目    录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5F2EADA-F0F2-446D-9481-1FFEC75FB853}"/>
              </a:ext>
            </a:extLst>
          </p:cNvPr>
          <p:cNvSpPr txBox="1">
            <a:spLocks/>
          </p:cNvSpPr>
          <p:nvPr/>
        </p:nvSpPr>
        <p:spPr>
          <a:xfrm>
            <a:off x="5268311" y="726487"/>
            <a:ext cx="6923689" cy="7037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什么是托管服务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E46509B-1CBB-498E-A4F6-0CC7AFDD6AAE}"/>
              </a:ext>
            </a:extLst>
          </p:cNvPr>
          <p:cNvSpPr txBox="1">
            <a:spLocks/>
          </p:cNvSpPr>
          <p:nvPr/>
        </p:nvSpPr>
        <p:spPr>
          <a:xfrm>
            <a:off x="5268311" y="1544434"/>
            <a:ext cx="6923689" cy="7037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使用场景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181B450-B884-48A7-B8C4-01E33E3CFB96}"/>
              </a:ext>
            </a:extLst>
          </p:cNvPr>
          <p:cNvSpPr txBox="1">
            <a:spLocks/>
          </p:cNvSpPr>
          <p:nvPr/>
        </p:nvSpPr>
        <p:spPr>
          <a:xfrm>
            <a:off x="5268311" y="4889908"/>
            <a:ext cx="6923689" cy="703713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txBody>
          <a:bodyPr vert="horz" wrap="square" lIns="180000" tIns="46800" rIns="180000" bIns="4680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提问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454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en-US" altLang="zh-CN" b="1" dirty="0" err="1"/>
              <a:t>WorkerService</a:t>
            </a:r>
            <a:r>
              <a:rPr lang="en-US" altLang="zh-CN" b="1" dirty="0"/>
              <a:t> </a:t>
            </a:r>
            <a:r>
              <a:rPr lang="zh-CN" altLang="en-US" b="1" dirty="0"/>
              <a:t>优点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9FA9AD-8829-4343-9F9C-AD618188B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3" y="1626013"/>
            <a:ext cx="10600898" cy="48646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独立部署</a:t>
            </a:r>
            <a:r>
              <a:rPr lang="en-US" altLang="zh-CN" dirty="0"/>
              <a:t>, </a:t>
            </a:r>
            <a:r>
              <a:rPr lang="zh-CN" altLang="en-US" dirty="0"/>
              <a:t>多种宿主选择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控制台</a:t>
            </a:r>
            <a:endParaRPr lang="en-US" altLang="zh-CN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Windows Service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systemd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避免程序池回收问题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347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1894971"/>
            <a:ext cx="10686196" cy="132172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zh-CN" b="1" dirty="0" err="1"/>
              <a:t>WorkerService</a:t>
            </a:r>
            <a:br>
              <a:rPr lang="en-US" b="1" dirty="0"/>
            </a:br>
            <a:br>
              <a:rPr lang="en-US" b="1" dirty="0"/>
            </a:br>
            <a:r>
              <a:rPr lang="zh-CN" altLang="en-US" dirty="0"/>
              <a:t>原料 </a:t>
            </a:r>
            <a:r>
              <a:rPr lang="en-US" altLang="zh-CN" dirty="0"/>
              <a:t>+ </a:t>
            </a:r>
            <a:r>
              <a:rPr lang="zh-CN" altLang="en-US" dirty="0"/>
              <a:t>制作方法 </a:t>
            </a:r>
            <a:r>
              <a:rPr lang="en-US" altLang="zh-CN" b="1" dirty="0"/>
              <a:t>+ </a:t>
            </a:r>
            <a:r>
              <a:rPr lang="zh-CN" altLang="en-US" dirty="0"/>
              <a:t>多种容器选择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3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zh-CN" altLang="en-US" b="1" dirty="0"/>
              <a:t>三者关系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9CBC13E6-E4EE-407A-A345-8E7267232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16" y="1354295"/>
            <a:ext cx="10242168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66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2555831"/>
            <a:ext cx="10686196" cy="1321720"/>
          </a:xfrm>
        </p:spPr>
        <p:txBody>
          <a:bodyPr anchor="ctr"/>
          <a:lstStyle/>
          <a:p>
            <a:pPr algn="ctr"/>
            <a:r>
              <a:rPr lang="en-US" altLang="zh-CN" b="1" dirty="0" err="1"/>
              <a:t>Hangfire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4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zh-CN" altLang="en-US" b="1" dirty="0"/>
              <a:t>什么是</a:t>
            </a:r>
            <a:r>
              <a:rPr lang="en-US" altLang="zh-CN" b="1" dirty="0" err="1"/>
              <a:t>Hangfire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9FA9AD-8829-4343-9F9C-AD618188B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3" y="1626013"/>
            <a:ext cx="10600898" cy="486460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支持任务的定时执行和临时运行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自带监控和历史记录的</a:t>
            </a:r>
            <a:r>
              <a:rPr lang="en-US" altLang="zh-CN" dirty="0"/>
              <a:t>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支持延续性任务执行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支持任务失败后自动重试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支持并发限制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将任务以及任务状态持久化到数据库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7024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zh-CN" altLang="en-US" b="1" dirty="0"/>
              <a:t>什么是</a:t>
            </a:r>
            <a:r>
              <a:rPr lang="en-US" altLang="zh-CN" b="1" dirty="0" err="1"/>
              <a:t>Hangfire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9FA9AD-8829-4343-9F9C-AD618188B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3" y="1626013"/>
            <a:ext cx="10600898" cy="486460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支持任务的定时执行和临时运行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自带监控和历史记录的</a:t>
            </a:r>
            <a:r>
              <a:rPr lang="en-US" altLang="zh-CN" dirty="0"/>
              <a:t>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支持延续性任务执行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支持任务失败后自动重试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支持并发限制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将任务以及任务状态持久化到数据库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67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241" y="159673"/>
            <a:ext cx="10686196" cy="594645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Demo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0433A-FFDE-4F05-A890-15D16E8A2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02" y="754318"/>
            <a:ext cx="10686196" cy="592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34" y="268358"/>
            <a:ext cx="10686196" cy="7245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Demo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73D8A-8B01-40B3-A3DF-4094B255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4" y="1250674"/>
            <a:ext cx="11858732" cy="435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238540"/>
            <a:ext cx="10686196" cy="804014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Demo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3E3AA-FDAC-4B93-A4DD-02C331AA0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80" y="1970355"/>
            <a:ext cx="10277839" cy="2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29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367381"/>
            <a:ext cx="11029524" cy="79886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Dashboard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CD1A8-4159-4FC5-A765-94B7D428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1166241"/>
            <a:ext cx="113728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52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zh-CN" altLang="en-US" b="1" dirty="0"/>
              <a:t>什么是托管服务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475FEF0-1526-4759-804D-523BB066DD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3" y="1626013"/>
            <a:ext cx="10600898" cy="48646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任何应用程序中都可能需要使用后台任务和计划作业</a:t>
            </a:r>
            <a:r>
              <a:rPr lang="en-US" altLang="zh-CN" dirty="0"/>
              <a:t>, </a:t>
            </a:r>
            <a:r>
              <a:rPr lang="zh-CN" altLang="en-US" dirty="0"/>
              <a:t>你可以在一个单独的用于托管的进程</a:t>
            </a:r>
            <a:r>
              <a:rPr lang="en-US" altLang="zh-CN" dirty="0"/>
              <a:t>/</a:t>
            </a:r>
            <a:r>
              <a:rPr lang="zh-CN" altLang="en-US" dirty="0"/>
              <a:t>容器中实现后台任务</a:t>
            </a:r>
            <a:r>
              <a:rPr lang="en-US" altLang="zh-CN" dirty="0"/>
              <a:t>, </a:t>
            </a:r>
            <a:r>
              <a:rPr lang="zh-CN" altLang="en-US" dirty="0"/>
              <a:t>一般在 </a:t>
            </a:r>
            <a:r>
              <a:rPr lang="en-US" altLang="zh-CN" dirty="0"/>
              <a:t>.NET Core </a:t>
            </a:r>
            <a:r>
              <a:rPr lang="zh-CN" altLang="en-US" dirty="0"/>
              <a:t>中，我们将这些类型的任务称为托管服务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托管服务是一个类</a:t>
            </a:r>
            <a:r>
              <a:rPr lang="en-US" altLang="zh-CN" dirty="0"/>
              <a:t>,</a:t>
            </a:r>
            <a:r>
              <a:rPr lang="zh-CN" altLang="en-US" dirty="0"/>
              <a:t>实现了</a:t>
            </a:r>
            <a:r>
              <a:rPr lang="en-US" altLang="zh-CN" dirty="0" err="1">
                <a:hlinkClick r:id="rId4"/>
              </a:rPr>
              <a:t>IHostedService</a:t>
            </a:r>
            <a:r>
              <a:rPr lang="zh-CN" altLang="en-US" dirty="0"/>
              <a:t>接口并包含了后台任务业务逻辑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6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367381"/>
            <a:ext cx="11029524" cy="79886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Dashboard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2EF1A8-FAF9-4868-8383-AF59AE48E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" y="1166241"/>
            <a:ext cx="114585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83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9256"/>
            <a:ext cx="11029524" cy="79886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Dashboard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D389DF-0B0C-436E-8BB6-C1EE4D0BF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4" y="1042648"/>
            <a:ext cx="10263811" cy="55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73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4" y="1878496"/>
            <a:ext cx="11300791" cy="133819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zh-CN" b="1" dirty="0" err="1"/>
              <a:t>Hangfire</a:t>
            </a:r>
            <a:br>
              <a:rPr lang="en-US" b="1" dirty="0"/>
            </a:br>
            <a:br>
              <a:rPr lang="en-US" b="1" dirty="0"/>
            </a:br>
            <a:r>
              <a:rPr lang="zh-CN" altLang="en-US" dirty="0"/>
              <a:t>原料 </a:t>
            </a:r>
            <a:r>
              <a:rPr lang="en-US" altLang="zh-CN" dirty="0"/>
              <a:t>+ </a:t>
            </a:r>
            <a:r>
              <a:rPr lang="zh-CN" altLang="en-US" dirty="0"/>
              <a:t>制作方法 </a:t>
            </a:r>
            <a:r>
              <a:rPr lang="en-US" altLang="zh-CN" b="1" dirty="0"/>
              <a:t>+ </a:t>
            </a:r>
            <a:r>
              <a:rPr lang="zh-CN" altLang="en-US" dirty="0"/>
              <a:t>多种容器选择 </a:t>
            </a:r>
            <a:r>
              <a:rPr lang="en-US" altLang="zh-CN" dirty="0"/>
              <a:t>+ </a:t>
            </a:r>
            <a:r>
              <a:rPr lang="zh-CN" altLang="en-US" dirty="0"/>
              <a:t>精美包装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0925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75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zh-CN" altLang="en-US" b="1" dirty="0"/>
              <a:t>总结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9FA9AD-8829-4343-9F9C-AD618188B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3" y="1626013"/>
            <a:ext cx="10600898" cy="486460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IHostedService</a:t>
            </a:r>
            <a:endParaRPr lang="en-US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希望完全控制</a:t>
            </a:r>
            <a:r>
              <a:rPr lang="zh-CN" altLang="en-US" b="1" dirty="0"/>
              <a:t>任</a:t>
            </a:r>
            <a:r>
              <a:rPr lang="zh-CN" altLang="en-US" dirty="0"/>
              <a:t>务的开始和停止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BackgroundService</a:t>
            </a:r>
            <a:endParaRPr lang="en-US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只需要一个简单的后台任务运行器</a:t>
            </a:r>
            <a:r>
              <a:rPr lang="en-US" altLang="zh-CN" dirty="0"/>
              <a:t>, </a:t>
            </a:r>
            <a:r>
              <a:rPr lang="zh-CN" altLang="en-US" dirty="0"/>
              <a:t>实现少量的后台任务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Worker Service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希望可以独立部署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 err="1"/>
              <a:t>Hangfire</a:t>
            </a:r>
            <a:endParaRPr lang="en-US" altLang="zh-CN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希望可以快捷的实现任务监控</a:t>
            </a:r>
            <a:r>
              <a:rPr lang="en-US" altLang="zh-CN" dirty="0"/>
              <a:t>, </a:t>
            </a:r>
            <a:r>
              <a:rPr lang="zh-CN" altLang="en-US" dirty="0"/>
              <a:t>重试以及持久化等功能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708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br>
              <a:rPr lang="en-AU" sz="6600" dirty="0"/>
            </a:br>
            <a:br>
              <a:rPr lang="en-AU" sz="1600" dirty="0"/>
            </a:br>
            <a:br>
              <a:rPr lang="en-US" altLang="zh-CN" sz="1600" dirty="0"/>
            </a:br>
            <a:br>
              <a:rPr lang="en-US" altLang="zh-CN" sz="1600" dirty="0"/>
            </a:br>
            <a:br>
              <a:rPr lang="en-US" altLang="zh-CN" sz="1600" dirty="0"/>
            </a:br>
            <a:br>
              <a:rPr lang="en-US" altLang="zh-CN" sz="1600" dirty="0"/>
            </a:br>
            <a:br>
              <a:rPr lang="en-AU" sz="1600" dirty="0"/>
            </a:b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66252-E742-41AC-BE87-61D63C80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39" y="3010504"/>
            <a:ext cx="2125961" cy="212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896E3-3ACC-4135-8B52-133C1AB7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24" y="2987622"/>
            <a:ext cx="2125960" cy="212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134450-81C6-418E-B148-BA0247147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308" y="2987622"/>
            <a:ext cx="2091912" cy="21030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B18C3C-9FB4-44ED-9959-760EC1F23845}"/>
              </a:ext>
            </a:extLst>
          </p:cNvPr>
          <p:cNvSpPr/>
          <p:nvPr/>
        </p:nvSpPr>
        <p:spPr>
          <a:xfrm>
            <a:off x="3148584" y="5136465"/>
            <a:ext cx="18110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FireUG</a:t>
            </a: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</a:t>
            </a:r>
            <a:r>
              <a:rPr lang="ja-JP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站主页</a:t>
            </a:r>
          </a:p>
          <a:p>
            <a:br>
              <a:rPr lang="ja-JP" altLang="en-US" dirty="0">
                <a:solidFill>
                  <a:srgbClr val="A9A9A9"/>
                </a:solidFill>
                <a:latin typeface="Microsoft YaHei Light" panose="020B0502040204020203" pitchFamily="34" charset="-122"/>
              </a:rPr>
            </a:br>
            <a:endParaRPr lang="en-US" dirty="0">
              <a:latin typeface="Microsoft YaHei Light" panose="020B0502040204020203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77109-71A4-4E4C-B5E9-22103CDCB3EE}"/>
              </a:ext>
            </a:extLst>
          </p:cNvPr>
          <p:cNvSpPr/>
          <p:nvPr/>
        </p:nvSpPr>
        <p:spPr>
          <a:xfrm>
            <a:off x="5480914" y="5136465"/>
            <a:ext cx="18110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FireUG</a:t>
            </a: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微信公众号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E07451-5190-4882-9D9F-4572D89732A2}"/>
              </a:ext>
            </a:extLst>
          </p:cNvPr>
          <p:cNvSpPr/>
          <p:nvPr/>
        </p:nvSpPr>
        <p:spPr>
          <a:xfrm>
            <a:off x="7801729" y="5134244"/>
            <a:ext cx="18110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FireUG</a:t>
            </a: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微信互动群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0319440-66D9-40CA-91E8-79019FA76BE8}"/>
              </a:ext>
            </a:extLst>
          </p:cNvPr>
          <p:cNvSpPr txBox="1">
            <a:spLocks/>
          </p:cNvSpPr>
          <p:nvPr/>
        </p:nvSpPr>
        <p:spPr>
          <a:xfrm>
            <a:off x="1013533" y="1403405"/>
            <a:ext cx="10686196" cy="991157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1pPr>
          </a:lstStyle>
          <a:p>
            <a:r>
              <a:rPr lang="zh-CN" altLang="en-US" sz="7200" b="1" dirty="0"/>
              <a:t>提 问</a:t>
            </a:r>
            <a:r>
              <a:rPr lang="en-US" altLang="zh-CN" sz="7200" b="1" dirty="0"/>
              <a:t>?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433408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br>
              <a:rPr lang="en-AU" sz="6600" dirty="0"/>
            </a:br>
            <a:br>
              <a:rPr lang="en-AU" sz="1600" dirty="0"/>
            </a:br>
            <a:br>
              <a:rPr lang="en-US" altLang="zh-CN" sz="1600" dirty="0"/>
            </a:br>
            <a:br>
              <a:rPr lang="en-US" altLang="zh-CN" sz="1600" dirty="0"/>
            </a:br>
            <a:br>
              <a:rPr lang="en-US" altLang="zh-CN" sz="1600" dirty="0"/>
            </a:br>
            <a:br>
              <a:rPr lang="en-US" altLang="zh-CN" sz="1600" dirty="0"/>
            </a:br>
            <a:br>
              <a:rPr lang="en-AU" sz="1600" dirty="0"/>
            </a:b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66252-E742-41AC-BE87-61D63C80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39" y="3010504"/>
            <a:ext cx="2125961" cy="212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896E3-3ACC-4135-8B52-133C1AB7A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24" y="2987622"/>
            <a:ext cx="2125960" cy="212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134450-81C6-418E-B148-BA0247147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308" y="2987622"/>
            <a:ext cx="2091912" cy="21030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B18C3C-9FB4-44ED-9959-760EC1F23845}"/>
              </a:ext>
            </a:extLst>
          </p:cNvPr>
          <p:cNvSpPr/>
          <p:nvPr/>
        </p:nvSpPr>
        <p:spPr>
          <a:xfrm>
            <a:off x="3148584" y="5136465"/>
            <a:ext cx="18110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FireUG</a:t>
            </a: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</a:t>
            </a:r>
            <a:r>
              <a:rPr lang="ja-JP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站主页</a:t>
            </a:r>
          </a:p>
          <a:p>
            <a:br>
              <a:rPr lang="ja-JP" altLang="en-US" dirty="0">
                <a:solidFill>
                  <a:srgbClr val="A9A9A9"/>
                </a:solidFill>
                <a:latin typeface="Microsoft YaHei Light" panose="020B0502040204020203" pitchFamily="34" charset="-122"/>
              </a:rPr>
            </a:br>
            <a:endParaRPr lang="en-US" dirty="0">
              <a:latin typeface="Microsoft YaHei Light" panose="020B0502040204020203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77109-71A4-4E4C-B5E9-22103CDCB3EE}"/>
              </a:ext>
            </a:extLst>
          </p:cNvPr>
          <p:cNvSpPr/>
          <p:nvPr/>
        </p:nvSpPr>
        <p:spPr>
          <a:xfrm>
            <a:off x="5480914" y="5136465"/>
            <a:ext cx="18110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FireUG</a:t>
            </a: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微信公众号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E07451-5190-4882-9D9F-4572D89732A2}"/>
              </a:ext>
            </a:extLst>
          </p:cNvPr>
          <p:cNvSpPr/>
          <p:nvPr/>
        </p:nvSpPr>
        <p:spPr>
          <a:xfrm>
            <a:off x="7801729" y="5134244"/>
            <a:ext cx="18110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FireUG</a:t>
            </a:r>
            <a:r>
              <a:rPr lang="en-US" altLang="zh-CN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zh-CN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微信互动群</a:t>
            </a:r>
            <a:endPara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0319440-66D9-40CA-91E8-79019FA76BE8}"/>
              </a:ext>
            </a:extLst>
          </p:cNvPr>
          <p:cNvSpPr txBox="1">
            <a:spLocks/>
          </p:cNvSpPr>
          <p:nvPr/>
        </p:nvSpPr>
        <p:spPr>
          <a:xfrm>
            <a:off x="1013533" y="1403405"/>
            <a:ext cx="10686196" cy="991157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Open Sans Light" panose="020B0306030504020204" pitchFamily="34" charset="0"/>
              </a:defRPr>
            </a:lvl1pPr>
          </a:lstStyle>
          <a:p>
            <a:r>
              <a:rPr lang="zh-CN" altLang="en-US" sz="7200" b="1" dirty="0"/>
              <a:t>谢 谢</a:t>
            </a:r>
            <a:r>
              <a:rPr lang="en-AU" sz="7200" b="1" dirty="0"/>
              <a:t>!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2979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后台任务使用场景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459E2-C163-4F14-A583-A6134FF99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0"/>
            <a:ext cx="10600898" cy="48646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定时任务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每隔</a:t>
            </a:r>
            <a:r>
              <a:rPr lang="en-US" altLang="zh-CN" dirty="0"/>
              <a:t>X</a:t>
            </a:r>
            <a:r>
              <a:rPr lang="zh-CN" altLang="en-US" dirty="0"/>
              <a:t>分钟刷新缓存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每天</a:t>
            </a:r>
            <a:r>
              <a:rPr lang="en-US" altLang="zh-CN" dirty="0"/>
              <a:t>X</a:t>
            </a:r>
            <a:r>
              <a:rPr lang="zh-CN" altLang="en-US" dirty="0"/>
              <a:t>点执行统计任务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日程的</a:t>
            </a:r>
            <a:r>
              <a:rPr lang="en-US" altLang="zh-CN" dirty="0"/>
              <a:t>X</a:t>
            </a:r>
            <a:r>
              <a:rPr lang="zh-CN" altLang="en-US" dirty="0"/>
              <a:t>分钟前发送消息提醒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异步执行后台任务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导出海量数据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6" y="240975"/>
            <a:ext cx="10686196" cy="829370"/>
          </a:xfrm>
        </p:spPr>
        <p:txBody>
          <a:bodyPr/>
          <a:lstStyle/>
          <a:p>
            <a:r>
              <a:rPr lang="zh-CN" altLang="en-US" dirty="0"/>
              <a:t>可选方案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12250-86AB-40CA-9E42-4375687A2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47469">
            <a:off x="102389" y="1427212"/>
            <a:ext cx="5748039" cy="1006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024B4-29E2-45DC-8A2A-5DE17ECA0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56498">
            <a:off x="5775234" y="1747517"/>
            <a:ext cx="6322811" cy="852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971324-3F42-4C51-835F-F5C0A4BFB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60787">
            <a:off x="-207248" y="4428933"/>
            <a:ext cx="6134100" cy="971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980132-6515-4EE0-847B-789D9D626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44393">
            <a:off x="5240825" y="4697612"/>
            <a:ext cx="7048853" cy="736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508668-2785-431B-A5C3-9D917251C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896" y="2465189"/>
            <a:ext cx="3681363" cy="8842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2136DD-0477-4023-82B9-CD00A7437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373" y="1992715"/>
            <a:ext cx="4362343" cy="11309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8411A2-966D-48E0-ABC3-1AB01AAFE6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2583" y="2723129"/>
            <a:ext cx="2953851" cy="941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42F0D8-9EAC-46A2-A7D2-D59E403A98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042" y="3383447"/>
            <a:ext cx="3644724" cy="1282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BCC92D-8242-4720-AB7C-8ADA4F09FF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3905" y="3793498"/>
            <a:ext cx="4863920" cy="13776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DA6D5B-D317-417F-986A-41A90C0DE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901" y="2548821"/>
            <a:ext cx="11598198" cy="8644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E9EF34-855E-42FA-99B0-680A480A15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3578" y="3825883"/>
            <a:ext cx="11622309" cy="1811457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0C54AE9-49B7-42AF-B05D-94D556F0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56" y="1431536"/>
            <a:ext cx="3595625" cy="390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0A2-0803-4BF1-AE78-F2255A9E3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2555831"/>
            <a:ext cx="10686196" cy="1321720"/>
          </a:xfrm>
        </p:spPr>
        <p:txBody>
          <a:bodyPr anchor="ctr"/>
          <a:lstStyle/>
          <a:p>
            <a:pPr algn="ctr"/>
            <a:r>
              <a:rPr lang="en-US" b="1" dirty="0" err="1"/>
              <a:t>IHostedService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3006-0212-4B76-B84F-0C0932BC5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991157"/>
          </a:xfrm>
        </p:spPr>
        <p:txBody>
          <a:bodyPr/>
          <a:lstStyle/>
          <a:p>
            <a:r>
              <a:rPr lang="zh-CN" altLang="en-US" b="1" dirty="0"/>
              <a:t>什么是</a:t>
            </a:r>
            <a:r>
              <a:rPr lang="en-US" b="1" dirty="0" err="1"/>
              <a:t>IHostedService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33B12-BB96-4986-927F-6150DEC24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718" y="1358537"/>
            <a:ext cx="6833230" cy="538444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0B80573-35B7-4F8C-AC1B-12B3099F67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358538"/>
            <a:ext cx="4240664" cy="53348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.NET Core 2.0</a:t>
            </a:r>
            <a:r>
              <a:rPr lang="zh-CN" altLang="en-US" dirty="0"/>
              <a:t>新增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一个接口</a:t>
            </a:r>
            <a:endParaRPr lang="en-US" altLang="zh-C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StartAsync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StopAsync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5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C6425E-7B17-4B94-94FB-107B5E5A8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9" y="148108"/>
            <a:ext cx="10850321" cy="65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6617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9265D8-ADBB-41B8-8BEA-E9C557CC71D1}" vid="{9686160A-DAFD-4BB3-871D-91407F712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LCPolicyLabelLock xmlns="3f9ea59f-28d9-469f-a4b8-26fce2a5aacb" xsi:nil="true"/>
    <URL xmlns="http://schemas.microsoft.com/sharepoint/v3">
      <Url xsi:nil="true"/>
      <Description xsi:nil="true"/>
    </URL>
    <DLCPolicyLabelClientValue xmlns="3f9ea59f-28d9-469f-a4b8-26fce2a5aacb" xsi:nil="true"/>
    <_dlc_DocId xmlns="b7f89264-0a68-447c-92c5-3912fcdf2a13">WSXSA7KYTAVZ-33-149</_dlc_DocId>
    <_dlc_DocIdUrl xmlns="b7f89264-0a68-447c-92c5-3912fcdf2a13">
      <Url>https://intranet.ssw.com.au/Beijing/_layouts/15/DocIdRedir.aspx?ID=WSXSA7KYTAVZ-33-149</Url>
      <Description>WSXSA7KYTAVZ-33-149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EB2BE553F0424099CEC374442D412A" ma:contentTypeVersion="311" ma:contentTypeDescription="Create a new document." ma:contentTypeScope="" ma:versionID="f257665f880993157f0861d0d15c313a">
  <xsd:schema xmlns:xsd="http://www.w3.org/2001/XMLSchema" xmlns:xs="http://www.w3.org/2001/XMLSchema" xmlns:p="http://schemas.microsoft.com/office/2006/metadata/properties" xmlns:ns1="http://schemas.microsoft.com/sharepoint/v3" xmlns:ns2="b7f89264-0a68-447c-92c5-3912fcdf2a13" xmlns:ns3="3f9ea59f-28d9-469f-a4b8-26fce2a5aacb" targetNamespace="http://schemas.microsoft.com/office/2006/metadata/properties" ma:root="true" ma:fieldsID="d11e89e2625650ddf653b74862087865" ns1:_="" ns2:_="" ns3:_="">
    <xsd:import namespace="http://schemas.microsoft.com/sharepoint/v3"/>
    <xsd:import namespace="b7f89264-0a68-447c-92c5-3912fcdf2a13"/>
    <xsd:import namespace="3f9ea59f-28d9-469f-a4b8-26fce2a5aac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1:URL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URL" ma:index="14" nillable="true" ma:displayName="URL" ma:hidden="true" ma:internalName="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89264-0a68-447c-92c5-3912fcdf2a1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5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ea59f-28d9-469f-a4b8-26fce2a5aacb" elementFormDefault="qualified">
    <xsd:import namespace="http://schemas.microsoft.com/office/2006/documentManagement/types"/>
    <xsd:import namespace="http://schemas.microsoft.com/office/infopath/2007/PartnerControls"/>
    <xsd:element name="DLCPolicyLabelValue" ma:index="11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12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13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PolicyDirtyBag xmlns="microsoft.office.server.policy.changes">
  <Microsoft.Office.RecordsManagement.PolicyFeatures.PolicyLabel op="Delete"/>
</PolicyDirtyBag>
</file>

<file path=customXml/itemProps1.xml><?xml version="1.0" encoding="utf-8"?>
<ds:datastoreItem xmlns:ds="http://schemas.openxmlformats.org/officeDocument/2006/customXml" ds:itemID="{6DF6DC0F-61D3-4398-AC82-2FD410B00C17}">
  <ds:schemaRefs>
    <ds:schemaRef ds:uri="b7f89264-0a68-447c-92c5-3912fcdf2a13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3f9ea59f-28d9-469f-a4b8-26fce2a5aacb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DA5F7FC-BBC7-4FED-B2E1-6D2FF07A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F66A9F-9E0A-4B49-B433-9773ECE6DE6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179A677-37B2-445B-B19B-4DD90731C8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7f89264-0a68-447c-92c5-3912fcdf2a13"/>
    <ds:schemaRef ds:uri="3f9ea59f-28d9-469f-a4b8-26fce2a5aa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51BDBC95-E850-41A7-89B5-AD2400E4AF78}">
  <ds:schemaRefs>
    <ds:schemaRef ds:uri="microsoft.office.server.policy.chang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5797</TotalTime>
  <Words>1041</Words>
  <Application>Microsoft Office PowerPoint</Application>
  <PresentationFormat>Widescreen</PresentationFormat>
  <Paragraphs>143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Microsoft YaHei Light</vt:lpstr>
      <vt:lpstr>Arial</vt:lpstr>
      <vt:lpstr>Maven Pro</vt:lpstr>
      <vt:lpstr>Calibri</vt:lpstr>
      <vt:lpstr>SSW-White</vt:lpstr>
      <vt:lpstr>PowerPoint Presentation</vt:lpstr>
      <vt:lpstr>我是谁?</vt:lpstr>
      <vt:lpstr> 目    录</vt:lpstr>
      <vt:lpstr>什么是托管服务</vt:lpstr>
      <vt:lpstr>后台任务使用场景</vt:lpstr>
      <vt:lpstr>可选方案</vt:lpstr>
      <vt:lpstr>IHostedService</vt:lpstr>
      <vt:lpstr>什么是IHostedService</vt:lpstr>
      <vt:lpstr>PowerPoint Presentation</vt:lpstr>
      <vt:lpstr>PowerPoint Presentation</vt:lpstr>
      <vt:lpstr>如何使用</vt:lpstr>
      <vt:lpstr>PowerPoint Presentation</vt:lpstr>
      <vt:lpstr>IHostedService如何工作</vt:lpstr>
      <vt:lpstr>PowerPoint Presentation</vt:lpstr>
      <vt:lpstr>PowerPoint Presentation</vt:lpstr>
      <vt:lpstr>IHostedService注意事项</vt:lpstr>
      <vt:lpstr>IHostedService的优点</vt:lpstr>
      <vt:lpstr>类比案例</vt:lpstr>
      <vt:lpstr>IHostedService  原料  + 容器 (Web应用)</vt:lpstr>
      <vt:lpstr>BackgroundService</vt:lpstr>
      <vt:lpstr>什么是BackgroundService</vt:lpstr>
      <vt:lpstr>PowerPoint Presentation</vt:lpstr>
      <vt:lpstr>BackgroundService的优点</vt:lpstr>
      <vt:lpstr>BackgroundService的缺点</vt:lpstr>
      <vt:lpstr>BackgroundService  原料 + 制作方法 + 容器 (Web应用)</vt:lpstr>
      <vt:lpstr>Worker Service</vt:lpstr>
      <vt:lpstr>什么是WorkerService</vt:lpstr>
      <vt:lpstr>Demo</vt:lpstr>
      <vt:lpstr>Demo</vt:lpstr>
      <vt:lpstr>WorkerService 优点</vt:lpstr>
      <vt:lpstr>WorkerService  原料 + 制作方法 + 多种容器选择 </vt:lpstr>
      <vt:lpstr>三者关系</vt:lpstr>
      <vt:lpstr>Hangfire</vt:lpstr>
      <vt:lpstr>什么是Hangfire</vt:lpstr>
      <vt:lpstr>什么是Hangfire</vt:lpstr>
      <vt:lpstr>Demo</vt:lpstr>
      <vt:lpstr>Demo</vt:lpstr>
      <vt:lpstr>Demo</vt:lpstr>
      <vt:lpstr>Dashboard</vt:lpstr>
      <vt:lpstr>Dashboard</vt:lpstr>
      <vt:lpstr>Dashboard</vt:lpstr>
      <vt:lpstr>Hangfire  原料 + 制作方法 + 多种容器选择 + 精美包装</vt:lpstr>
      <vt:lpstr>总结</vt:lpstr>
      <vt:lpstr>       </vt:lpstr>
      <vt:lpstr>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Alvin Shen</dc:creator>
  <cp:keywords>template, ssw, blank</cp:keywords>
  <cp:lastModifiedBy>luo Jerry</cp:lastModifiedBy>
  <cp:revision>1081</cp:revision>
  <dcterms:created xsi:type="dcterms:W3CDTF">2017-11-14T07:33:51Z</dcterms:created>
  <dcterms:modified xsi:type="dcterms:W3CDTF">2020-12-18T16:11:53Z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0x0101009BEB2BE553F0424099CEC374442D412A</vt:lpwstr>
  </property>
  <property fmtid="{D5CDD505-2E9C-101B-9397-08002B2CF9AE}" pid="4" name="_dlc_DocIdItemGuid">
    <vt:lpwstr>abdda239-4fd0-46ba-b497-c4078260c571</vt:lpwstr>
  </property>
</Properties>
</file>